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mitris Tsiantis" initials="DT" lastIdx="0" clrIdx="0">
    <p:extLst>
      <p:ext uri="{19B8F6BF-5375-455C-9EA6-DF929625EA0E}">
        <p15:presenceInfo xmlns:p15="http://schemas.microsoft.com/office/powerpoint/2012/main" xmlns="" userId="8b50a7e29d265ac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5647363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46861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2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85224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03751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94145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37232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sz="2400" i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cxnSp>
        <p:nvCxnSpPr>
          <p:cNvPr id="51" name="Shape 51"/>
          <p:cNvCxnSpPr/>
          <p:nvPr/>
        </p:nvCxnSpPr>
        <p:spPr>
          <a:xfrm>
            <a:off x="2258800" y="1912668"/>
            <a:ext cx="4621799" cy="10799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/>
          <p:nvPr/>
        </p:nvSpPr>
        <p:spPr>
          <a:xfrm>
            <a:off x="0" y="3030297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56" name="Shape 56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0" y="0"/>
            <a:ext cx="4456799" cy="4708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 flipH="1">
            <a:off x="3434" y="3759780"/>
            <a:ext cx="4453249" cy="1033097"/>
          </a:xfrm>
          <a:custGeom>
            <a:avLst/>
            <a:gdLst/>
            <a:ahLst/>
            <a:cxnLst/>
            <a:rect l="0" t="0" r="0" b="0"/>
            <a:pathLst>
              <a:path w="4453250" h="1869860" extrusionOk="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2" name="Shape 62"/>
          <p:cNvCxnSpPr/>
          <p:nvPr/>
        </p:nvCxnSpPr>
        <p:spPr>
          <a:xfrm>
            <a:off x="409699" y="744077"/>
            <a:ext cx="3660000" cy="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3550799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  <a:lvl6pPr>
              <a:spcBef>
                <a:spcPts val="0"/>
              </a:spcBef>
              <a:defRPr sz="2400"/>
            </a:lvl6pPr>
            <a:lvl7pPr>
              <a:spcBef>
                <a:spcPts val="0"/>
              </a:spcBef>
              <a:defRPr sz="2400"/>
            </a:lvl7pPr>
            <a:lvl8pPr>
              <a:spcBef>
                <a:spcPts val="0"/>
              </a:spcBef>
              <a:defRPr sz="2400"/>
            </a:lvl8pPr>
            <a:lvl9pPr>
              <a:spcBef>
                <a:spcPts val="0"/>
              </a:spcBef>
              <a:defRPr sz="24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226265"/>
            <a:ext cx="9143999" cy="795916"/>
          </a:xfrm>
          <a:custGeom>
            <a:avLst/>
            <a:gdLst/>
            <a:ahLst/>
            <a:cxnLst/>
            <a:rect l="0" t="0" r="0" b="0"/>
            <a:pathLst>
              <a:path w="9144000" h="1440573" extrusionOk="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9" name="Shape 69"/>
          <p:cNvCxnSpPr/>
          <p:nvPr/>
        </p:nvCxnSpPr>
        <p:spPr>
          <a:xfrm rot="10800000" flipH="1">
            <a:off x="2258963" y="783855"/>
            <a:ext cx="4602300" cy="6900"/>
          </a:xfrm>
          <a:prstGeom prst="straightConnector1">
            <a:avLst/>
          </a:prstGeom>
          <a:noFill/>
          <a:ln w="25400" cap="rnd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6209"/>
            <a:ext cx="9144067" cy="51372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6360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" sz="14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Οι φυλετικές διακρίσεις και το τι μπορούμε να κάνουμε για να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αντιμετωπίσουμε το φαινόμενο, πάντα απασχολούσαν τους μουσικούς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και στο Ενωμένο Βασίλειο και στις Ενωμένες Πολιτείες. Έχουν γραφτεί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αμέτρητα τραγούδια με αφορμή αυτό το θέμα. Για σήμερα διαλέξαμε να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σας πούμε ένα τραγούδι που έγραψε ο Paul McCartney, ο ένας από τους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Beatles, και ο μεγάλος Αμερικανός μουσικός της soul, ο Stevie Wonder.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Η ιδέα πίσω από το τραγούδι είναι απλή αλλά αφοπλιστική. Όπως τα μαύρα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και άσπρα πλήκτρα του πιάνου συνεργάζονται αρμονικά για να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δημιουργήσουν μια μελωδία, έτσι και εμείς μπορούμε να κάνουμε το ίδιο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351C75"/>
                </a:solidFill>
                <a:latin typeface="Calibri"/>
                <a:ea typeface="Calibri"/>
                <a:cs typeface="Calibri"/>
                <a:sym typeface="Calibri"/>
              </a:rPr>
              <a:t>για να δημιουργήσουμε τη δικιά μας “μελωδία”.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Όλοι Διαφορετικοί, Όλοι Ίσοι 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latin typeface="Shadows Into Light"/>
                <a:ea typeface="Shadows Into Light"/>
                <a:cs typeface="Shadows Into Light"/>
                <a:sym typeface="Shadows Into Light"/>
              </a:rPr>
              <a:t>Equal But Different 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34625" y="1399550"/>
            <a:ext cx="2709673" cy="2741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81624"/>
            <a:ext cx="8229600" cy="807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latin typeface="Dancing Script"/>
                <a:ea typeface="Dancing Script"/>
                <a:cs typeface="Dancing Script"/>
                <a:sym typeface="Dancing Script"/>
              </a:rPr>
              <a:t>Paul McCartney &amp; Stevie Wonder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4097723" y="1141775"/>
            <a:ext cx="5046277" cy="370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>
                <a:solidFill>
                  <a:srgbClr val="00B0F0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Ebony And Ivory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>
                <a:solidFill>
                  <a:srgbClr val="1155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Ebony and ivory live together in perfect harmony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>
                <a:solidFill>
                  <a:srgbClr val="1155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Side by side on my piano keyboard, oh Lord, why </a:t>
            </a:r>
            <a:r>
              <a:rPr lang="en" dirty="0" smtClean="0">
                <a:solidFill>
                  <a:srgbClr val="1155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don't we</a:t>
            </a:r>
            <a:r>
              <a:rPr lang="en" dirty="0">
                <a:solidFill>
                  <a:srgbClr val="1155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>
                <a:solidFill>
                  <a:srgbClr val="1155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We all know that people are the same wherever </a:t>
            </a:r>
            <a:r>
              <a:rPr lang="en" dirty="0" smtClean="0">
                <a:solidFill>
                  <a:srgbClr val="1155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we go</a:t>
            </a:r>
            <a:endParaRPr lang="en" dirty="0">
              <a:solidFill>
                <a:srgbClr val="1155CC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>
                <a:solidFill>
                  <a:srgbClr val="1155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There is good and bad in everyone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>
                <a:solidFill>
                  <a:srgbClr val="1155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We learn to live, and we learn to give each other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>
                <a:solidFill>
                  <a:srgbClr val="1155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What we need to survive together alive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>
                <a:solidFill>
                  <a:srgbClr val="1155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Ebony and ivory live together in perfect harmony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>
                <a:solidFill>
                  <a:srgbClr val="1155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Side by side on my piano keyboard, oh Lord, why don't we?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>
                <a:solidFill>
                  <a:srgbClr val="1155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Ebony, ivory living in perfect harmony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>
                <a:solidFill>
                  <a:srgbClr val="1155CC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Ebony, ivory, ooh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650" y="1141774"/>
            <a:ext cx="3889073" cy="3706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1875" y="1286825"/>
            <a:ext cx="5806500" cy="35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E06666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We all know that people are the same wherever we go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E06666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There is good and bad in everyone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E06666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We learn to live, and we learn to give each other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E06666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What we need to survive together alive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E06666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Ebony and ivory live together in perfect harmony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E06666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Side by side on my piano keyboard, oh </a:t>
            </a:r>
            <a:r>
              <a:rPr lang="en" sz="1800" dirty="0" smtClean="0">
                <a:solidFill>
                  <a:srgbClr val="E06666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Lord,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 smtClean="0">
                <a:solidFill>
                  <a:srgbClr val="E06666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why </a:t>
            </a:r>
            <a:r>
              <a:rPr lang="en" sz="1800" dirty="0">
                <a:solidFill>
                  <a:srgbClr val="E06666"/>
                </a:solidFill>
                <a:latin typeface="La Belle Aurore"/>
                <a:ea typeface="La Belle Aurore"/>
                <a:cs typeface="La Belle Aurore"/>
                <a:sym typeface="La Belle Aurore"/>
              </a:rPr>
              <a:t>don't we?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dirty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8851" y="970651"/>
            <a:ext cx="3475149" cy="4172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Ο έβενος και το ελεφαντόδοντο ζουν μαζί σε τέλεια αρμονία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δίπλα-δίπλα στο πιάνο μου, στα πλήκτρα μου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Θεέ μου, εμείς γιατί δεν το κάνουμε;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Όλοι το ξέρουμε ότι οι άνθρωποι είναι το ίδιο όπου κι αν πάμε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Υπάρχει καλό και κακό σε όλους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Μαθαίνουμε να ζούμε και μαθαίνουμε να δίνουμε ο ένας στον άλλο ότι χρειάζεται για να επιβιώσουμε 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μαζί ζωντανοί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Έβενος και Ελεφαντόδοντο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7387" y="3497025"/>
            <a:ext cx="2028825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7278074"/>
              </p:ext>
            </p:extLst>
          </p:nvPr>
        </p:nvGraphicFramePr>
        <p:xfrm>
          <a:off x="1524000" y="539750"/>
          <a:ext cx="6096000" cy="370840"/>
        </p:xfrm>
        <a:graphic>
          <a:graphicData uri="http://schemas.openxmlformats.org/drawingml/2006/table">
            <a:tbl>
              <a:tblPr firstRow="1" bandRow="1"/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latin typeface="Playbill" panose="040506030A0602020202" pitchFamily="82" charset="0"/>
              </a:rPr>
              <a:t>Ebony and Ivory : The Video</a:t>
            </a:r>
            <a:endParaRPr lang="en-US" sz="6600" dirty="0">
              <a:latin typeface="Playbill" panose="040506030A0602020202" pitchFamily="82" charset="0"/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482" y="1118087"/>
            <a:ext cx="2985247" cy="3664129"/>
          </a:xfrm>
          <a:prstGeom prst="rect">
            <a:avLst/>
          </a:prstGeom>
        </p:spPr>
      </p:pic>
      <p:sp>
        <p:nvSpPr>
          <p:cNvPr id="8" name="7 - Ορθογώνιο"/>
          <p:cNvSpPr/>
          <p:nvPr/>
        </p:nvSpPr>
        <p:spPr>
          <a:xfrm>
            <a:off x="4062083" y="2354800"/>
            <a:ext cx="41729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http://www.youtube.com/watch?v=CmALA8miQY8</a:t>
            </a:r>
            <a:endParaRPr lang="el-GR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365</Words>
  <Application>Microsoft Office PowerPoint</Application>
  <PresentationFormat>Προβολή στην οθόνη (16:9)</PresentationFormat>
  <Paragraphs>44</Paragraphs>
  <Slides>5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inspiration-board</vt:lpstr>
      <vt:lpstr>Όλοι Διαφορετικοί, Όλοι Ίσοι  Equal But Different </vt:lpstr>
      <vt:lpstr>Paul McCartney &amp; Stevie Wonder</vt:lpstr>
      <vt:lpstr>Διαφάνεια 3</vt:lpstr>
      <vt:lpstr>Έβενος και Ελεφαντόδοντο</vt:lpstr>
      <vt:lpstr>Ebony and Ivory : The Video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Όλοι Διαφορετικοί, Όλοι Ίσοι  Equal But Different </dc:title>
  <cp:lastModifiedBy>2oMandras</cp:lastModifiedBy>
  <cp:revision>5</cp:revision>
  <dcterms:modified xsi:type="dcterms:W3CDTF">2014-11-17T07:44:05Z</dcterms:modified>
</cp:coreProperties>
</file>